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60" r:id="rId5"/>
    <p:sldId id="258" r:id="rId6"/>
    <p:sldId id="261" r:id="rId7"/>
    <p:sldId id="262" r:id="rId8"/>
  </p:sldIdLst>
  <p:sldSz cx="10150475" cy="75898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DEEFF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39" autoAdjust="0"/>
    <p:restoredTop sz="91026" autoAdjust="0"/>
  </p:normalViewPr>
  <p:slideViewPr>
    <p:cSldViewPr>
      <p:cViewPr varScale="1">
        <p:scale>
          <a:sx n="37" d="100"/>
          <a:sy n="37" d="100"/>
        </p:scale>
        <p:origin x="-1110" y="-84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0C6DB-FABA-40E4-83F0-ADEAC29E7B31}" type="doc">
      <dgm:prSet loTypeId="urn:microsoft.com/office/officeart/2005/8/layout/vList3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id-ID"/>
        </a:p>
      </dgm:t>
    </dgm:pt>
    <dgm:pt modelId="{57C878CE-43CA-44D1-B6C5-85FA39EA3563}">
      <dgm:prSet/>
      <dgm:spPr/>
      <dgm:t>
        <a:bodyPr/>
        <a:lstStyle/>
        <a:p>
          <a:pPr rtl="0"/>
          <a:r>
            <a:rPr lang="en-US" dirty="0" err="1" smtClean="0"/>
            <a:t>Membantu</a:t>
          </a:r>
          <a:r>
            <a:rPr lang="en-US" dirty="0" smtClean="0"/>
            <a:t> </a:t>
          </a:r>
          <a:r>
            <a:rPr lang="en-US" dirty="0" err="1" smtClean="0"/>
            <a:t>mempercepat</a:t>
          </a:r>
          <a:r>
            <a:rPr lang="en-US" dirty="0" smtClean="0"/>
            <a:t> </a:t>
          </a:r>
          <a:r>
            <a:rPr lang="en-US" dirty="0" err="1" smtClean="0"/>
            <a:t>pengolahan</a:t>
          </a:r>
          <a:r>
            <a:rPr lang="en-US" dirty="0" smtClean="0"/>
            <a:t> data</a:t>
          </a:r>
          <a:endParaRPr lang="id-ID" dirty="0"/>
        </a:p>
      </dgm:t>
    </dgm:pt>
    <dgm:pt modelId="{1BD2AA2D-4F38-4FDD-B0B0-1422BAC2C6E0}" type="parTrans" cxnId="{A45AB4EA-74E2-4627-9BDD-BE6EF0016D40}">
      <dgm:prSet/>
      <dgm:spPr/>
      <dgm:t>
        <a:bodyPr/>
        <a:lstStyle/>
        <a:p>
          <a:endParaRPr lang="id-ID"/>
        </a:p>
      </dgm:t>
    </dgm:pt>
    <dgm:pt modelId="{0CF67480-1A35-4C36-86AD-74FD4F051C53}" type="sibTrans" cxnId="{A45AB4EA-74E2-4627-9BDD-BE6EF0016D40}">
      <dgm:prSet/>
      <dgm:spPr/>
      <dgm:t>
        <a:bodyPr/>
        <a:lstStyle/>
        <a:p>
          <a:endParaRPr lang="id-ID"/>
        </a:p>
      </dgm:t>
    </dgm:pt>
    <dgm:pt modelId="{6D759B7D-36B0-4999-A9D9-A0459ED4E1C0}">
      <dgm:prSet/>
      <dgm:spPr/>
      <dgm:t>
        <a:bodyPr/>
        <a:lstStyle/>
        <a:p>
          <a:pPr rtl="0"/>
          <a:r>
            <a:rPr lang="en-US" dirty="0" err="1" smtClean="0"/>
            <a:t>Mempermudah</a:t>
          </a:r>
          <a:r>
            <a:rPr lang="en-US" dirty="0" smtClean="0"/>
            <a:t> </a:t>
          </a:r>
          <a:r>
            <a:rPr lang="en-US" dirty="0" err="1" smtClean="0"/>
            <a:t>perhitungan</a:t>
          </a:r>
          <a:r>
            <a:rPr lang="en-US" dirty="0" smtClean="0"/>
            <a:t> </a:t>
          </a:r>
          <a:endParaRPr lang="id-ID" dirty="0"/>
        </a:p>
      </dgm:t>
    </dgm:pt>
    <dgm:pt modelId="{31CBC808-9A7D-42D0-9421-3F6096C43DCB}" type="parTrans" cxnId="{519505B2-4328-4D85-82FC-A86222FC5DEA}">
      <dgm:prSet/>
      <dgm:spPr/>
      <dgm:t>
        <a:bodyPr/>
        <a:lstStyle/>
        <a:p>
          <a:endParaRPr lang="id-ID"/>
        </a:p>
      </dgm:t>
    </dgm:pt>
    <dgm:pt modelId="{6EEF180F-6D39-4843-B01B-CCD9B232092B}" type="sibTrans" cxnId="{519505B2-4328-4D85-82FC-A86222FC5DEA}">
      <dgm:prSet/>
      <dgm:spPr/>
      <dgm:t>
        <a:bodyPr/>
        <a:lstStyle/>
        <a:p>
          <a:endParaRPr lang="id-ID"/>
        </a:p>
      </dgm:t>
    </dgm:pt>
    <dgm:pt modelId="{81399D36-FBD2-46FE-90C8-F297CCAF6DA4}">
      <dgm:prSet/>
      <dgm:spPr/>
      <dgm:t>
        <a:bodyPr/>
        <a:lstStyle/>
        <a:p>
          <a:pPr rtl="0"/>
          <a:r>
            <a:rPr lang="en-US" dirty="0" err="1" smtClean="0"/>
            <a:t>Melakukan</a:t>
          </a:r>
          <a:r>
            <a:rPr lang="en-US" dirty="0" smtClean="0"/>
            <a:t> </a:t>
          </a:r>
          <a:r>
            <a:rPr lang="en-US" dirty="0" err="1" smtClean="0"/>
            <a:t>simulasi</a:t>
          </a:r>
          <a:r>
            <a:rPr lang="en-US" dirty="0" smtClean="0"/>
            <a:t> data</a:t>
          </a:r>
          <a:endParaRPr lang="id-ID" dirty="0"/>
        </a:p>
      </dgm:t>
    </dgm:pt>
    <dgm:pt modelId="{9C9E8CC6-65F2-4EF7-B603-4ECCE258996C}" type="parTrans" cxnId="{900B1387-CA07-4DDD-9C12-707A17C660D2}">
      <dgm:prSet/>
      <dgm:spPr/>
      <dgm:t>
        <a:bodyPr/>
        <a:lstStyle/>
        <a:p>
          <a:endParaRPr lang="id-ID"/>
        </a:p>
      </dgm:t>
    </dgm:pt>
    <dgm:pt modelId="{20DF40BB-D3ED-4273-99D1-68E4D3790176}" type="sibTrans" cxnId="{900B1387-CA07-4DDD-9C12-707A17C660D2}">
      <dgm:prSet/>
      <dgm:spPr/>
      <dgm:t>
        <a:bodyPr/>
        <a:lstStyle/>
        <a:p>
          <a:endParaRPr lang="id-ID"/>
        </a:p>
      </dgm:t>
    </dgm:pt>
    <dgm:pt modelId="{4F138A75-764E-4945-B95C-84952F2E11CF}">
      <dgm:prSet/>
      <dgm:spPr/>
      <dgm:t>
        <a:bodyPr/>
        <a:lstStyle/>
        <a:p>
          <a:pPr rtl="0"/>
          <a:r>
            <a:rPr lang="en-US" dirty="0" err="1" smtClean="0"/>
            <a:t>Menghasilkan</a:t>
          </a:r>
          <a:r>
            <a:rPr lang="en-US" dirty="0" smtClean="0"/>
            <a:t> output yang </a:t>
          </a:r>
          <a:r>
            <a:rPr lang="en-US" dirty="0" err="1" smtClean="0"/>
            <a:t>lebih</a:t>
          </a:r>
          <a:r>
            <a:rPr lang="en-US" dirty="0" smtClean="0"/>
            <a:t> </a:t>
          </a:r>
          <a:r>
            <a:rPr lang="en-US" dirty="0" err="1" smtClean="0"/>
            <a:t>akurat</a:t>
          </a:r>
          <a:endParaRPr lang="en-US" dirty="0"/>
        </a:p>
      </dgm:t>
    </dgm:pt>
    <dgm:pt modelId="{67717463-80B1-4126-BE4A-5FBFF8501D3D}" type="parTrans" cxnId="{2E9796BA-5766-4671-8FF2-A640A5B5CC67}">
      <dgm:prSet/>
      <dgm:spPr/>
      <dgm:t>
        <a:bodyPr/>
        <a:lstStyle/>
        <a:p>
          <a:endParaRPr lang="id-ID"/>
        </a:p>
      </dgm:t>
    </dgm:pt>
    <dgm:pt modelId="{F29AA602-2DA6-4A9A-8A84-D84A7F33A23D}" type="sibTrans" cxnId="{2E9796BA-5766-4671-8FF2-A640A5B5CC67}">
      <dgm:prSet/>
      <dgm:spPr/>
      <dgm:t>
        <a:bodyPr/>
        <a:lstStyle/>
        <a:p>
          <a:endParaRPr lang="id-ID"/>
        </a:p>
      </dgm:t>
    </dgm:pt>
    <dgm:pt modelId="{ED9BF43A-FE84-44CF-8856-2CDFCAC0F38B}" type="pres">
      <dgm:prSet presAssocID="{5260C6DB-FABA-40E4-83F0-ADEAC29E7B31}" presName="linearFlow" presStyleCnt="0">
        <dgm:presLayoutVars>
          <dgm:dir/>
          <dgm:resizeHandles val="exact"/>
        </dgm:presLayoutVars>
      </dgm:prSet>
      <dgm:spPr/>
    </dgm:pt>
    <dgm:pt modelId="{78E451DF-98BE-4E05-BA2C-CA398A726BA2}" type="pres">
      <dgm:prSet presAssocID="{57C878CE-43CA-44D1-B6C5-85FA39EA3563}" presName="composite" presStyleCnt="0"/>
      <dgm:spPr/>
    </dgm:pt>
    <dgm:pt modelId="{279E2963-C9EF-4350-9DD0-B809A9749ABE}" type="pres">
      <dgm:prSet presAssocID="{57C878CE-43CA-44D1-B6C5-85FA39EA3563}" presName="imgShp" presStyleLbl="fgImgPlace1" presStyleIdx="0" presStyleCnt="4"/>
      <dgm:spPr/>
    </dgm:pt>
    <dgm:pt modelId="{65BDC3C8-213F-49E2-8927-6A6E00A476DB}" type="pres">
      <dgm:prSet presAssocID="{57C878CE-43CA-44D1-B6C5-85FA39EA3563}" presName="txShp" presStyleLbl="node1" presStyleIdx="0" presStyleCnt="4">
        <dgm:presLayoutVars>
          <dgm:bulletEnabled val="1"/>
        </dgm:presLayoutVars>
      </dgm:prSet>
      <dgm:spPr/>
    </dgm:pt>
    <dgm:pt modelId="{EF0FAF69-8843-49FF-A392-BC7C5CA721E1}" type="pres">
      <dgm:prSet presAssocID="{0CF67480-1A35-4C36-86AD-74FD4F051C53}" presName="spacing" presStyleCnt="0"/>
      <dgm:spPr/>
    </dgm:pt>
    <dgm:pt modelId="{3E3670B1-0379-49C4-A3C0-0D0BAFCC7098}" type="pres">
      <dgm:prSet presAssocID="{6D759B7D-36B0-4999-A9D9-A0459ED4E1C0}" presName="composite" presStyleCnt="0"/>
      <dgm:spPr/>
    </dgm:pt>
    <dgm:pt modelId="{97D3B97A-9AC2-4E03-82A6-0D4B444E8A77}" type="pres">
      <dgm:prSet presAssocID="{6D759B7D-36B0-4999-A9D9-A0459ED4E1C0}" presName="imgShp" presStyleLbl="fgImgPlace1" presStyleIdx="1" presStyleCnt="4"/>
      <dgm:spPr/>
    </dgm:pt>
    <dgm:pt modelId="{921C488C-7945-4180-B2FC-8196B7E87CC8}" type="pres">
      <dgm:prSet presAssocID="{6D759B7D-36B0-4999-A9D9-A0459ED4E1C0}" presName="txShp" presStyleLbl="node1" presStyleIdx="1" presStyleCnt="4">
        <dgm:presLayoutVars>
          <dgm:bulletEnabled val="1"/>
        </dgm:presLayoutVars>
      </dgm:prSet>
      <dgm:spPr/>
    </dgm:pt>
    <dgm:pt modelId="{C8EBDEA4-1987-4798-BFCC-D1EF54D96D93}" type="pres">
      <dgm:prSet presAssocID="{6EEF180F-6D39-4843-B01B-CCD9B232092B}" presName="spacing" presStyleCnt="0"/>
      <dgm:spPr/>
    </dgm:pt>
    <dgm:pt modelId="{E3503818-2A9E-4A79-B18E-B38D75C6AC8B}" type="pres">
      <dgm:prSet presAssocID="{81399D36-FBD2-46FE-90C8-F297CCAF6DA4}" presName="composite" presStyleCnt="0"/>
      <dgm:spPr/>
    </dgm:pt>
    <dgm:pt modelId="{4557B03B-071D-4815-B77C-C0DA10F36B14}" type="pres">
      <dgm:prSet presAssocID="{81399D36-FBD2-46FE-90C8-F297CCAF6DA4}" presName="imgShp" presStyleLbl="fgImgPlace1" presStyleIdx="2" presStyleCnt="4"/>
      <dgm:spPr/>
    </dgm:pt>
    <dgm:pt modelId="{68A73FDD-572B-430B-85EE-551ED7427933}" type="pres">
      <dgm:prSet presAssocID="{81399D36-FBD2-46FE-90C8-F297CCAF6DA4}" presName="txShp" presStyleLbl="node1" presStyleIdx="2" presStyleCnt="4">
        <dgm:presLayoutVars>
          <dgm:bulletEnabled val="1"/>
        </dgm:presLayoutVars>
      </dgm:prSet>
      <dgm:spPr/>
    </dgm:pt>
    <dgm:pt modelId="{195B1B16-F5E3-4C7B-B9DA-41070C0081FE}" type="pres">
      <dgm:prSet presAssocID="{20DF40BB-D3ED-4273-99D1-68E4D3790176}" presName="spacing" presStyleCnt="0"/>
      <dgm:spPr/>
    </dgm:pt>
    <dgm:pt modelId="{48666EE7-D739-401C-9809-41A24E4D5F68}" type="pres">
      <dgm:prSet presAssocID="{4F138A75-764E-4945-B95C-84952F2E11CF}" presName="composite" presStyleCnt="0"/>
      <dgm:spPr/>
    </dgm:pt>
    <dgm:pt modelId="{1FE667B5-D07D-4205-AA64-BAD8FB73EA8B}" type="pres">
      <dgm:prSet presAssocID="{4F138A75-764E-4945-B95C-84952F2E11CF}" presName="imgShp" presStyleLbl="fgImgPlace1" presStyleIdx="3" presStyleCnt="4"/>
      <dgm:spPr/>
    </dgm:pt>
    <dgm:pt modelId="{B9F87D90-C93F-495D-8827-25D10A49D26B}" type="pres">
      <dgm:prSet presAssocID="{4F138A75-764E-4945-B95C-84952F2E11CF}" presName="txShp" presStyleLbl="node1" presStyleIdx="3" presStyleCnt="4">
        <dgm:presLayoutVars>
          <dgm:bulletEnabled val="1"/>
        </dgm:presLayoutVars>
      </dgm:prSet>
      <dgm:spPr/>
    </dgm:pt>
  </dgm:ptLst>
  <dgm:cxnLst>
    <dgm:cxn modelId="{FC6023DE-8235-45D7-8F69-325C3A7F6400}" type="presOf" srcId="{4F138A75-764E-4945-B95C-84952F2E11CF}" destId="{B9F87D90-C93F-495D-8827-25D10A49D26B}" srcOrd="0" destOrd="0" presId="urn:microsoft.com/office/officeart/2005/8/layout/vList3"/>
    <dgm:cxn modelId="{900B1387-CA07-4DDD-9C12-707A17C660D2}" srcId="{5260C6DB-FABA-40E4-83F0-ADEAC29E7B31}" destId="{81399D36-FBD2-46FE-90C8-F297CCAF6DA4}" srcOrd="2" destOrd="0" parTransId="{9C9E8CC6-65F2-4EF7-B603-4ECCE258996C}" sibTransId="{20DF40BB-D3ED-4273-99D1-68E4D3790176}"/>
    <dgm:cxn modelId="{768E869F-62DD-45F9-82F2-F8F11C71D950}" type="presOf" srcId="{57C878CE-43CA-44D1-B6C5-85FA39EA3563}" destId="{65BDC3C8-213F-49E2-8927-6A6E00A476DB}" srcOrd="0" destOrd="0" presId="urn:microsoft.com/office/officeart/2005/8/layout/vList3"/>
    <dgm:cxn modelId="{50F5015B-0383-4637-B68D-833C2BCF8A07}" type="presOf" srcId="{81399D36-FBD2-46FE-90C8-F297CCAF6DA4}" destId="{68A73FDD-572B-430B-85EE-551ED7427933}" srcOrd="0" destOrd="0" presId="urn:microsoft.com/office/officeart/2005/8/layout/vList3"/>
    <dgm:cxn modelId="{2E9796BA-5766-4671-8FF2-A640A5B5CC67}" srcId="{5260C6DB-FABA-40E4-83F0-ADEAC29E7B31}" destId="{4F138A75-764E-4945-B95C-84952F2E11CF}" srcOrd="3" destOrd="0" parTransId="{67717463-80B1-4126-BE4A-5FBFF8501D3D}" sibTransId="{F29AA602-2DA6-4A9A-8A84-D84A7F33A23D}"/>
    <dgm:cxn modelId="{D18F295A-2B19-4EF8-B2F7-C41F0F6968B1}" type="presOf" srcId="{6D759B7D-36B0-4999-A9D9-A0459ED4E1C0}" destId="{921C488C-7945-4180-B2FC-8196B7E87CC8}" srcOrd="0" destOrd="0" presId="urn:microsoft.com/office/officeart/2005/8/layout/vList3"/>
    <dgm:cxn modelId="{C09716A6-4D4A-46F9-BB44-B1A73CB836C1}" type="presOf" srcId="{5260C6DB-FABA-40E4-83F0-ADEAC29E7B31}" destId="{ED9BF43A-FE84-44CF-8856-2CDFCAC0F38B}" srcOrd="0" destOrd="0" presId="urn:microsoft.com/office/officeart/2005/8/layout/vList3"/>
    <dgm:cxn modelId="{519505B2-4328-4D85-82FC-A86222FC5DEA}" srcId="{5260C6DB-FABA-40E4-83F0-ADEAC29E7B31}" destId="{6D759B7D-36B0-4999-A9D9-A0459ED4E1C0}" srcOrd="1" destOrd="0" parTransId="{31CBC808-9A7D-42D0-9421-3F6096C43DCB}" sibTransId="{6EEF180F-6D39-4843-B01B-CCD9B232092B}"/>
    <dgm:cxn modelId="{A45AB4EA-74E2-4627-9BDD-BE6EF0016D40}" srcId="{5260C6DB-FABA-40E4-83F0-ADEAC29E7B31}" destId="{57C878CE-43CA-44D1-B6C5-85FA39EA3563}" srcOrd="0" destOrd="0" parTransId="{1BD2AA2D-4F38-4FDD-B0B0-1422BAC2C6E0}" sibTransId="{0CF67480-1A35-4C36-86AD-74FD4F051C53}"/>
    <dgm:cxn modelId="{D31B08F7-E597-4580-9BFE-CEED50C97D63}" type="presParOf" srcId="{ED9BF43A-FE84-44CF-8856-2CDFCAC0F38B}" destId="{78E451DF-98BE-4E05-BA2C-CA398A726BA2}" srcOrd="0" destOrd="0" presId="urn:microsoft.com/office/officeart/2005/8/layout/vList3"/>
    <dgm:cxn modelId="{589FE251-1B4A-44D7-BF8F-16F32AFA8ACF}" type="presParOf" srcId="{78E451DF-98BE-4E05-BA2C-CA398A726BA2}" destId="{279E2963-C9EF-4350-9DD0-B809A9749ABE}" srcOrd="0" destOrd="0" presId="urn:microsoft.com/office/officeart/2005/8/layout/vList3"/>
    <dgm:cxn modelId="{25824D08-E307-4580-9E3E-366BA83AB4EF}" type="presParOf" srcId="{78E451DF-98BE-4E05-BA2C-CA398A726BA2}" destId="{65BDC3C8-213F-49E2-8927-6A6E00A476DB}" srcOrd="1" destOrd="0" presId="urn:microsoft.com/office/officeart/2005/8/layout/vList3"/>
    <dgm:cxn modelId="{C4EA892B-D6E5-445C-A6CD-58C7CE32E672}" type="presParOf" srcId="{ED9BF43A-FE84-44CF-8856-2CDFCAC0F38B}" destId="{EF0FAF69-8843-49FF-A392-BC7C5CA721E1}" srcOrd="1" destOrd="0" presId="urn:microsoft.com/office/officeart/2005/8/layout/vList3"/>
    <dgm:cxn modelId="{E670B52C-82D6-4938-8612-2DA5942F802F}" type="presParOf" srcId="{ED9BF43A-FE84-44CF-8856-2CDFCAC0F38B}" destId="{3E3670B1-0379-49C4-A3C0-0D0BAFCC7098}" srcOrd="2" destOrd="0" presId="urn:microsoft.com/office/officeart/2005/8/layout/vList3"/>
    <dgm:cxn modelId="{E83737DA-ABBF-4FA7-A17A-BE5C6C661D84}" type="presParOf" srcId="{3E3670B1-0379-49C4-A3C0-0D0BAFCC7098}" destId="{97D3B97A-9AC2-4E03-82A6-0D4B444E8A77}" srcOrd="0" destOrd="0" presId="urn:microsoft.com/office/officeart/2005/8/layout/vList3"/>
    <dgm:cxn modelId="{C62DED9C-CF36-4041-8B53-D83A83B75B4B}" type="presParOf" srcId="{3E3670B1-0379-49C4-A3C0-0D0BAFCC7098}" destId="{921C488C-7945-4180-B2FC-8196B7E87CC8}" srcOrd="1" destOrd="0" presId="urn:microsoft.com/office/officeart/2005/8/layout/vList3"/>
    <dgm:cxn modelId="{5950A64C-38AB-434E-B77F-0C0FEA7639B3}" type="presParOf" srcId="{ED9BF43A-FE84-44CF-8856-2CDFCAC0F38B}" destId="{C8EBDEA4-1987-4798-BFCC-D1EF54D96D93}" srcOrd="3" destOrd="0" presId="urn:microsoft.com/office/officeart/2005/8/layout/vList3"/>
    <dgm:cxn modelId="{1582AB2B-BCC3-42EC-9A4D-929121F2AF76}" type="presParOf" srcId="{ED9BF43A-FE84-44CF-8856-2CDFCAC0F38B}" destId="{E3503818-2A9E-4A79-B18E-B38D75C6AC8B}" srcOrd="4" destOrd="0" presId="urn:microsoft.com/office/officeart/2005/8/layout/vList3"/>
    <dgm:cxn modelId="{D3C2408B-7FE9-4131-92C3-E3D151B2A076}" type="presParOf" srcId="{E3503818-2A9E-4A79-B18E-B38D75C6AC8B}" destId="{4557B03B-071D-4815-B77C-C0DA10F36B14}" srcOrd="0" destOrd="0" presId="urn:microsoft.com/office/officeart/2005/8/layout/vList3"/>
    <dgm:cxn modelId="{9C44DA26-9C07-4BC1-A71B-2A2A6A5C09AB}" type="presParOf" srcId="{E3503818-2A9E-4A79-B18E-B38D75C6AC8B}" destId="{68A73FDD-572B-430B-85EE-551ED7427933}" srcOrd="1" destOrd="0" presId="urn:microsoft.com/office/officeart/2005/8/layout/vList3"/>
    <dgm:cxn modelId="{5958B656-BC4E-4305-B7FC-625FD4AB3ACE}" type="presParOf" srcId="{ED9BF43A-FE84-44CF-8856-2CDFCAC0F38B}" destId="{195B1B16-F5E3-4C7B-B9DA-41070C0081FE}" srcOrd="5" destOrd="0" presId="urn:microsoft.com/office/officeart/2005/8/layout/vList3"/>
    <dgm:cxn modelId="{CC2CC0D4-5DAD-455D-B16C-A3FB72095F97}" type="presParOf" srcId="{ED9BF43A-FE84-44CF-8856-2CDFCAC0F38B}" destId="{48666EE7-D739-401C-9809-41A24E4D5F68}" srcOrd="6" destOrd="0" presId="urn:microsoft.com/office/officeart/2005/8/layout/vList3"/>
    <dgm:cxn modelId="{8129CD06-D6F3-46B4-A8BE-AB88771E6180}" type="presParOf" srcId="{48666EE7-D739-401C-9809-41A24E4D5F68}" destId="{1FE667B5-D07D-4205-AA64-BAD8FB73EA8B}" srcOrd="0" destOrd="0" presId="urn:microsoft.com/office/officeart/2005/8/layout/vList3"/>
    <dgm:cxn modelId="{B76E2805-FF54-4FE8-952A-07BA9E6B5197}" type="presParOf" srcId="{48666EE7-D739-401C-9809-41A24E4D5F68}" destId="{B9F87D90-C93F-495D-8827-25D10A49D26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BDC3C8-213F-49E2-8927-6A6E00A476DB}">
      <dsp:nvSpPr>
        <dsp:cNvPr id="0" name=""/>
        <dsp:cNvSpPr/>
      </dsp:nvSpPr>
      <dsp:spPr>
        <a:xfrm rot="10800000">
          <a:off x="2086896" y="3504"/>
          <a:ext cx="7128028" cy="1165961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157" tIns="129540" rIns="241808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Membantu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mempercepat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pengolahan</a:t>
          </a:r>
          <a:r>
            <a:rPr lang="en-US" sz="3400" kern="1200" dirty="0" smtClean="0"/>
            <a:t> data</a:t>
          </a:r>
          <a:endParaRPr lang="id-ID" sz="3400" kern="1200" dirty="0"/>
        </a:p>
      </dsp:txBody>
      <dsp:txXfrm rot="10800000">
        <a:off x="2086896" y="3504"/>
        <a:ext cx="7128028" cy="1165961"/>
      </dsp:txXfrm>
    </dsp:sp>
    <dsp:sp modelId="{279E2963-C9EF-4350-9DD0-B809A9749ABE}">
      <dsp:nvSpPr>
        <dsp:cNvPr id="0" name=""/>
        <dsp:cNvSpPr/>
      </dsp:nvSpPr>
      <dsp:spPr>
        <a:xfrm>
          <a:off x="1503915" y="3504"/>
          <a:ext cx="1165961" cy="1165961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1C488C-7945-4180-B2FC-8196B7E87CC8}">
      <dsp:nvSpPr>
        <dsp:cNvPr id="0" name=""/>
        <dsp:cNvSpPr/>
      </dsp:nvSpPr>
      <dsp:spPr>
        <a:xfrm rot="10800000">
          <a:off x="2086896" y="1517514"/>
          <a:ext cx="7128028" cy="1165961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157" tIns="129540" rIns="241808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Mempermudah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perhitungan</a:t>
          </a:r>
          <a:r>
            <a:rPr lang="en-US" sz="3400" kern="1200" dirty="0" smtClean="0"/>
            <a:t> </a:t>
          </a:r>
          <a:endParaRPr lang="id-ID" sz="3400" kern="1200" dirty="0"/>
        </a:p>
      </dsp:txBody>
      <dsp:txXfrm rot="10800000">
        <a:off x="2086896" y="1517514"/>
        <a:ext cx="7128028" cy="1165961"/>
      </dsp:txXfrm>
    </dsp:sp>
    <dsp:sp modelId="{97D3B97A-9AC2-4E03-82A6-0D4B444E8A77}">
      <dsp:nvSpPr>
        <dsp:cNvPr id="0" name=""/>
        <dsp:cNvSpPr/>
      </dsp:nvSpPr>
      <dsp:spPr>
        <a:xfrm>
          <a:off x="1503915" y="1517514"/>
          <a:ext cx="1165961" cy="1165961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8A73FDD-572B-430B-85EE-551ED7427933}">
      <dsp:nvSpPr>
        <dsp:cNvPr id="0" name=""/>
        <dsp:cNvSpPr/>
      </dsp:nvSpPr>
      <dsp:spPr>
        <a:xfrm rot="10800000">
          <a:off x="2086896" y="3031524"/>
          <a:ext cx="7128028" cy="1165961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157" tIns="129540" rIns="241808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Melakukan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simulasi</a:t>
          </a:r>
          <a:r>
            <a:rPr lang="en-US" sz="3400" kern="1200" dirty="0" smtClean="0"/>
            <a:t> data</a:t>
          </a:r>
          <a:endParaRPr lang="id-ID" sz="3400" kern="1200" dirty="0"/>
        </a:p>
      </dsp:txBody>
      <dsp:txXfrm rot="10800000">
        <a:off x="2086896" y="3031524"/>
        <a:ext cx="7128028" cy="1165961"/>
      </dsp:txXfrm>
    </dsp:sp>
    <dsp:sp modelId="{4557B03B-071D-4815-B77C-C0DA10F36B14}">
      <dsp:nvSpPr>
        <dsp:cNvPr id="0" name=""/>
        <dsp:cNvSpPr/>
      </dsp:nvSpPr>
      <dsp:spPr>
        <a:xfrm>
          <a:off x="1503915" y="3031524"/>
          <a:ext cx="1165961" cy="1165961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9F87D90-C93F-495D-8827-25D10A49D26B}">
      <dsp:nvSpPr>
        <dsp:cNvPr id="0" name=""/>
        <dsp:cNvSpPr/>
      </dsp:nvSpPr>
      <dsp:spPr>
        <a:xfrm rot="10800000">
          <a:off x="2086896" y="4545534"/>
          <a:ext cx="7128028" cy="1165961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157" tIns="129540" rIns="241808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Menghasilkan</a:t>
          </a:r>
          <a:r>
            <a:rPr lang="en-US" sz="3400" kern="1200" dirty="0" smtClean="0"/>
            <a:t> output yang </a:t>
          </a:r>
          <a:r>
            <a:rPr lang="en-US" sz="3400" kern="1200" dirty="0" err="1" smtClean="0"/>
            <a:t>lebih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akurat</a:t>
          </a:r>
          <a:endParaRPr lang="en-US" sz="3400" kern="1200" dirty="0"/>
        </a:p>
      </dsp:txBody>
      <dsp:txXfrm rot="10800000">
        <a:off x="2086896" y="4545534"/>
        <a:ext cx="7128028" cy="1165961"/>
      </dsp:txXfrm>
    </dsp:sp>
    <dsp:sp modelId="{1FE667B5-D07D-4205-AA64-BAD8FB73EA8B}">
      <dsp:nvSpPr>
        <dsp:cNvPr id="0" name=""/>
        <dsp:cNvSpPr/>
      </dsp:nvSpPr>
      <dsp:spPr>
        <a:xfrm>
          <a:off x="1503915" y="4545534"/>
          <a:ext cx="1165961" cy="1165961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6BC7F-8A23-4C45-B88D-98FEE839F357}" type="datetimeFigureOut">
              <a:rPr lang="id-ID" smtClean="0"/>
              <a:t>15/12/2010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6650" y="685800"/>
            <a:ext cx="4584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28C24-AC7B-4088-9B88-17C0DBD415B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nicks%20computer\animated%20templates\PresPro%20Animated%20Vol%205\bluegraph\bluegraph_title.avi" TargetMode="Externa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4191000"/>
            <a:ext cx="710247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5562600"/>
            <a:ext cx="6188075" cy="12192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800600" y="7056438"/>
            <a:ext cx="1600200" cy="533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00800" y="7056438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000" y="7056438"/>
            <a:ext cx="625475" cy="533400"/>
          </a:xfrm>
        </p:spPr>
        <p:txBody>
          <a:bodyPr/>
          <a:lstStyle>
            <a:lvl1pPr>
              <a:defRPr/>
            </a:lvl1pPr>
          </a:lstStyle>
          <a:p>
            <a:fld id="{5AF07C55-111B-40BC-8D02-91A47D528E0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81" name="bluegraph_title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989013"/>
            <a:ext cx="3875088" cy="3049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8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0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1"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3046C-08D1-42C9-B22A-A9EB9EBEAB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0"/>
            <a:ext cx="2289175" cy="6781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718300" cy="6781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48B74-3D35-4D84-8E7D-B15FE19312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7543800" cy="1143000"/>
          </a:xfrm>
        </p:spPr>
        <p:txBody>
          <a:bodyPr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1" y="1371599"/>
            <a:ext cx="7086600" cy="1371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1999" y="6934200"/>
            <a:ext cx="2133600" cy="533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934200"/>
            <a:ext cx="3124201" cy="533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72400" y="6934200"/>
            <a:ext cx="21336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4B2D7FE-9FDC-4B02-8310-7A75B3CD351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11EF5-D4DC-4E28-AA6C-A19F4B04C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9" y="4876801"/>
            <a:ext cx="8628062" cy="1508124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9" y="3216275"/>
            <a:ext cx="8628062" cy="166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0" indent="0">
              <a:buNone/>
              <a:defRPr sz="1800"/>
            </a:lvl2pPr>
            <a:lvl3pPr marL="914361" indent="0">
              <a:buNone/>
              <a:defRPr sz="1600"/>
            </a:lvl3pPr>
            <a:lvl4pPr marL="1371541" indent="0">
              <a:buNone/>
              <a:defRPr sz="1400"/>
            </a:lvl4pPr>
            <a:lvl5pPr marL="1828722" indent="0">
              <a:buNone/>
              <a:defRPr sz="1400"/>
            </a:lvl5pPr>
            <a:lvl6pPr marL="2285902" indent="0">
              <a:buNone/>
              <a:defRPr sz="1400"/>
            </a:lvl6pPr>
            <a:lvl7pPr marL="2743082" indent="0">
              <a:buNone/>
              <a:defRPr sz="1400"/>
            </a:lvl7pPr>
            <a:lvl8pPr marL="3200263" indent="0">
              <a:buNone/>
              <a:defRPr sz="1400"/>
            </a:lvl8pPr>
            <a:lvl9pPr marL="36574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EA5AA-DEB4-44A4-8FEB-719CD2A0B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6" y="1600200"/>
            <a:ext cx="4237038" cy="5181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964" y="1600200"/>
            <a:ext cx="4237037" cy="5181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45FA3-56CE-4A9E-AEF7-15900367B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98626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0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1" indent="0">
              <a:buNone/>
              <a:defRPr sz="1600" b="1"/>
            </a:lvl4pPr>
            <a:lvl5pPr marL="1828722" indent="0">
              <a:buNone/>
              <a:defRPr sz="1600" b="1"/>
            </a:lvl5pPr>
            <a:lvl6pPr marL="2285902" indent="0">
              <a:buNone/>
              <a:defRPr sz="1600" b="1"/>
            </a:lvl6pPr>
            <a:lvl7pPr marL="2743082" indent="0">
              <a:buNone/>
              <a:defRPr sz="1600" b="1"/>
            </a:lvl7pPr>
            <a:lvl8pPr marL="3200263" indent="0">
              <a:buNone/>
              <a:defRPr sz="1600" b="1"/>
            </a:lvl8pPr>
            <a:lvl9pPr marL="36574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2406651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6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0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1" indent="0">
              <a:buNone/>
              <a:defRPr sz="1600" b="1"/>
            </a:lvl4pPr>
            <a:lvl5pPr marL="1828722" indent="0">
              <a:buNone/>
              <a:defRPr sz="1600" b="1"/>
            </a:lvl5pPr>
            <a:lvl6pPr marL="2285902" indent="0">
              <a:buNone/>
              <a:defRPr sz="1600" b="1"/>
            </a:lvl6pPr>
            <a:lvl7pPr marL="2743082" indent="0">
              <a:buNone/>
              <a:defRPr sz="1600" b="1"/>
            </a:lvl7pPr>
            <a:lvl8pPr marL="3200263" indent="0">
              <a:buNone/>
              <a:defRPr sz="1600" b="1"/>
            </a:lvl8pPr>
            <a:lvl9pPr marL="36574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1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0A678-4F42-4858-9F77-C8C728BE62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59F4-000A-4B49-8FFB-80A31EF4E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E098C-3813-49BC-9881-E389318B5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301627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180" indent="0">
              <a:buNone/>
              <a:defRPr sz="1200"/>
            </a:lvl2pPr>
            <a:lvl3pPr marL="914361" indent="0">
              <a:buNone/>
              <a:defRPr sz="1000"/>
            </a:lvl3pPr>
            <a:lvl4pPr marL="1371541" indent="0">
              <a:buNone/>
              <a:defRPr sz="900"/>
            </a:lvl4pPr>
            <a:lvl5pPr marL="1828722" indent="0">
              <a:buNone/>
              <a:defRPr sz="900"/>
            </a:lvl5pPr>
            <a:lvl6pPr marL="2285902" indent="0">
              <a:buNone/>
              <a:defRPr sz="900"/>
            </a:lvl6pPr>
            <a:lvl7pPr marL="2743082" indent="0">
              <a:buNone/>
              <a:defRPr sz="900"/>
            </a:lvl7pPr>
            <a:lvl8pPr marL="3200263" indent="0">
              <a:buNone/>
              <a:defRPr sz="900"/>
            </a:lvl8pPr>
            <a:lvl9pPr marL="36574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5215C-C3F0-460E-B813-5BD567911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FBBD3-5171-4B07-A417-0CC7DA376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4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180" indent="0">
              <a:buNone/>
              <a:defRPr sz="2800"/>
            </a:lvl2pPr>
            <a:lvl3pPr marL="914361" indent="0">
              <a:buNone/>
              <a:defRPr sz="2400"/>
            </a:lvl3pPr>
            <a:lvl4pPr marL="1371541" indent="0">
              <a:buNone/>
              <a:defRPr sz="2000"/>
            </a:lvl4pPr>
            <a:lvl5pPr marL="1828722" indent="0">
              <a:buNone/>
              <a:defRPr sz="2000"/>
            </a:lvl5pPr>
            <a:lvl6pPr marL="2285902" indent="0">
              <a:buNone/>
              <a:defRPr sz="2000"/>
            </a:lvl6pPr>
            <a:lvl7pPr marL="2743082" indent="0">
              <a:buNone/>
              <a:defRPr sz="2000"/>
            </a:lvl7pPr>
            <a:lvl8pPr marL="3200263" indent="0">
              <a:buNone/>
              <a:defRPr sz="2000"/>
            </a:lvl8pPr>
            <a:lvl9pPr marL="3657443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7"/>
          </a:xfrm>
        </p:spPr>
        <p:txBody>
          <a:bodyPr/>
          <a:lstStyle>
            <a:lvl1pPr marL="0" indent="0">
              <a:buNone/>
              <a:defRPr sz="1400"/>
            </a:lvl1pPr>
            <a:lvl2pPr marL="457180" indent="0">
              <a:buNone/>
              <a:defRPr sz="1200"/>
            </a:lvl2pPr>
            <a:lvl3pPr marL="914361" indent="0">
              <a:buNone/>
              <a:defRPr sz="1000"/>
            </a:lvl3pPr>
            <a:lvl4pPr marL="1371541" indent="0">
              <a:buNone/>
              <a:defRPr sz="900"/>
            </a:lvl4pPr>
            <a:lvl5pPr marL="1828722" indent="0">
              <a:buNone/>
              <a:defRPr sz="900"/>
            </a:lvl5pPr>
            <a:lvl6pPr marL="2285902" indent="0">
              <a:buNone/>
              <a:defRPr sz="900"/>
            </a:lvl6pPr>
            <a:lvl7pPr marL="2743082" indent="0">
              <a:buNone/>
              <a:defRPr sz="900"/>
            </a:lvl7pPr>
            <a:lvl8pPr marL="3200263" indent="0">
              <a:buNone/>
              <a:defRPr sz="900"/>
            </a:lvl8pPr>
            <a:lvl9pPr marL="36574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46B7C-58F7-41C8-AD5C-16BC3DB0EB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330A1-42B6-45F5-8FC7-CA514CB29D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228600"/>
            <a:ext cx="22860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1" y="228600"/>
            <a:ext cx="67056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9E263-2C79-4373-B312-29432E477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3B519-3818-4F4E-91F3-F622924CE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0"/>
            <a:ext cx="4313238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5238" y="1066800"/>
            <a:ext cx="4313237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94D8E-AF49-47E6-BD02-929F65087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AD848-DFE5-43C1-9070-EFC6A48F7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AF5E0-DDAE-4F3B-BE65-8DAB0D3743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C7FEB-911A-4036-83A9-05AFB1C39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42D17-D071-42B6-ABB3-FE005C8C61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728E4-35F6-4C8C-8A5F-15FC57DA1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264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66800"/>
            <a:ext cx="87788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00600" y="7083425"/>
            <a:ext cx="12763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defTabSz="1014413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7083425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defTabSz="1014413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96400" y="7083425"/>
            <a:ext cx="854075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r" defTabSz="1014413">
              <a:defRPr sz="1600">
                <a:solidFill>
                  <a:schemeClr val="bg1"/>
                </a:solidFill>
              </a:defRPr>
            </a:lvl1pPr>
          </a:lstStyle>
          <a:p>
            <a:fld id="{A9360469-9A85-40A5-9F99-8712F21279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79413" indent="-379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266825" indent="-252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773238" indent="-252413" algn="l" defTabSz="1014413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1" y="228599"/>
            <a:ext cx="9143999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7" y="1600200"/>
            <a:ext cx="8626475" cy="518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915151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defTabSz="1014370">
              <a:defRPr sz="16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934201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ctr" defTabSz="1014370">
              <a:defRPr sz="16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934201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r" defTabSz="1014370">
              <a:defRPr sz="1600"/>
            </a:lvl1pPr>
          </a:lstStyle>
          <a:p>
            <a:fld id="{8CFB2F81-8CB7-4673-A8B0-6EE496D4A1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2pPr>
      <a:lvl3pPr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3pPr>
      <a:lvl4pPr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4pPr>
      <a:lvl5pPr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5pPr>
      <a:lvl6pPr marL="457180"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6pPr>
      <a:lvl7pPr marL="914361"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7pPr>
      <a:lvl8pPr marL="1371541"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8pPr>
      <a:lvl9pPr marL="1828722" algn="l" defTabSz="1014370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9pPr>
    </p:titleStyle>
    <p:bodyStyle>
      <a:lvl1pPr marL="379397" indent="-379397" algn="l" defTabSz="1014370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878" indent="-317486" algn="l" defTabSz="1014370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771" indent="-252403" algn="l" defTabSz="1014370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162" indent="-252403" algn="l" defTabSz="1014370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141" indent="-253989" algn="l" defTabSz="1014370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321" indent="-253989" algn="l" defTabSz="1014370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501" indent="-253989" algn="l" defTabSz="1014370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682" indent="-253989" algn="l" defTabSz="1014370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09862" indent="-253989" algn="l" defTabSz="1014370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2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2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2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9600" dirty="0" smtClean="0">
                <a:latin typeface="Algerian" pitchFamily="82" charset="0"/>
              </a:rPr>
              <a:t>REVIEW</a:t>
            </a:r>
            <a:endParaRPr lang="id-ID" sz="96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Kastana Sapanli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299" y="-43677"/>
            <a:ext cx="8626475" cy="838200"/>
          </a:xfrm>
        </p:spPr>
        <p:txBody>
          <a:bodyPr/>
          <a:lstStyle/>
          <a:p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r>
              <a:rPr lang="en-US" b="1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43" y="865961"/>
            <a:ext cx="8778875" cy="5715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Komputer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memegang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peranan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penting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mendukung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perkembangan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ilmu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pengetahuan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khususnya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bidang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ilmu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ekonomi</a:t>
            </a:r>
            <a:r>
              <a:rPr lang="id-ID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sumberdaya dan lingkungan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Pemahaman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terhadap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suatu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teori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alat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analisis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merupakan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kewajiban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harus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dikuasai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id-ID" sz="3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r>
              <a:rPr lang="id-ID" sz="3200" dirty="0" err="1"/>
              <a:t>T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eknik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komputasi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untuk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menghasilkan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output yang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lebih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cepat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akurat</a:t>
            </a:r>
            <a:r>
              <a:rPr lang="id-ID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dalam a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plikasi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suatu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teori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alat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analisis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memecahkan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persoalan-persoalan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yang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rumit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kompleks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yang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besar</a:t>
            </a:r>
            <a:endParaRPr lang="id-ID" sz="3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Peran</a:t>
            </a:r>
            <a:r>
              <a:rPr lang="en-US" b="1" dirty="0" smtClean="0"/>
              <a:t> </a:t>
            </a:r>
            <a:r>
              <a:rPr lang="id-ID" b="1" dirty="0" smtClean="0"/>
              <a:t>K</a:t>
            </a:r>
            <a:r>
              <a:rPr lang="en-US" b="1" dirty="0" err="1" smtClean="0"/>
              <a:t>omputasi</a:t>
            </a:r>
            <a:r>
              <a:rPr lang="en-US" b="1" dirty="0" smtClean="0"/>
              <a:t> </a:t>
            </a:r>
            <a:endParaRPr lang="id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568364" y="1066800"/>
          <a:ext cx="1071884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1003271" y="1008837"/>
            <a:ext cx="1214446" cy="1000132"/>
          </a:xfrm>
          <a:prstGeom prst="ellipse">
            <a:avLst/>
          </a:prstGeom>
          <a:solidFill>
            <a:srgbClr val="FFFFFF">
              <a:alpha val="0"/>
            </a:srgbClr>
          </a:solidFill>
          <a:ln w="9525" cap="flat" cmpd="sng" algn="ctr">
            <a:solidFill>
              <a:srgbClr val="FF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6600" dirty="0"/>
              <a:t>1</a:t>
            </a:r>
            <a:endParaRPr kumimoji="0" lang="id-ID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003271" y="2437597"/>
            <a:ext cx="1214446" cy="1000132"/>
          </a:xfrm>
          <a:prstGeom prst="ellipse">
            <a:avLst/>
          </a:prstGeom>
          <a:solidFill>
            <a:srgbClr val="FFFFFF">
              <a:alpha val="0"/>
            </a:srgbClr>
          </a:solidFill>
          <a:ln w="9525" cap="flat" cmpd="sng" algn="ctr">
            <a:solidFill>
              <a:srgbClr val="FF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6600" dirty="0" smtClean="0"/>
              <a:t>2</a:t>
            </a:r>
            <a:endParaRPr kumimoji="0" lang="id-ID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003271" y="4009233"/>
            <a:ext cx="1214446" cy="1000132"/>
          </a:xfrm>
          <a:prstGeom prst="ellipse">
            <a:avLst/>
          </a:prstGeom>
          <a:solidFill>
            <a:srgbClr val="FFFFFF">
              <a:alpha val="0"/>
            </a:srgbClr>
          </a:solidFill>
          <a:ln w="9525" cap="flat" cmpd="sng" algn="ctr">
            <a:solidFill>
              <a:srgbClr val="FF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6600" dirty="0" smtClean="0"/>
              <a:t>3</a:t>
            </a:r>
            <a:endParaRPr kumimoji="0" lang="id-ID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931833" y="5509431"/>
            <a:ext cx="1214446" cy="1000132"/>
          </a:xfrm>
          <a:prstGeom prst="ellipse">
            <a:avLst/>
          </a:prstGeom>
          <a:solidFill>
            <a:srgbClr val="FFFFFF">
              <a:alpha val="0"/>
            </a:srgbClr>
          </a:solidFill>
          <a:ln w="9525" cap="flat" cmpd="sng" algn="ctr">
            <a:solidFill>
              <a:srgbClr val="FF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6600" dirty="0" smtClean="0"/>
              <a:t>4</a:t>
            </a:r>
            <a:endParaRPr kumimoji="0" lang="id-ID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dirty="0" smtClean="0"/>
              <a:t>Software</a:t>
            </a:r>
            <a:endParaRPr lang="id-ID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329" y="937399"/>
          <a:ext cx="9790146" cy="61074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00396"/>
                <a:gridCol w="67897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PROGRAM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ANALISIS  MASALAH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/>
                        <a:t>EXCELL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id-ID" sz="2800" u="none" strike="noStrike" baseline="0" dirty="0" smtClean="0"/>
                        <a:t> </a:t>
                      </a:r>
                      <a:r>
                        <a:rPr lang="en-US" sz="2800" u="none" strike="noStrike" dirty="0" err="1" smtClean="0"/>
                        <a:t>Optimasi</a:t>
                      </a:r>
                      <a:r>
                        <a:rPr lang="en-US" sz="2800" u="none" strike="noStrike" dirty="0" smtClean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u="none" strike="noStrike" dirty="0" err="1"/>
                        <a:t>Simulasi</a:t>
                      </a:r>
                      <a:r>
                        <a:rPr lang="en-US" sz="2800" u="none" strike="noStrike" dirty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</a:t>
                      </a:r>
                      <a:r>
                        <a:rPr lang="id-ID" sz="2800" u="none" strike="noStrike" baseline="0" dirty="0" smtClean="0"/>
                        <a:t>  </a:t>
                      </a:r>
                      <a:r>
                        <a:rPr lang="en-US" sz="2800" u="none" strike="noStrike" dirty="0" smtClean="0"/>
                        <a:t>Solver </a:t>
                      </a:r>
                      <a:r>
                        <a:rPr lang="en-US" sz="2800" u="none" strike="noStrike" dirty="0" err="1"/>
                        <a:t>Matriks</a:t>
                      </a:r>
                      <a:r>
                        <a:rPr lang="en-US" sz="2800" u="none" strike="noStrike" dirty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 </a:t>
                      </a:r>
                      <a:r>
                        <a:rPr lang="en-US" sz="2800" u="none" strike="noStrike" dirty="0" err="1" smtClean="0"/>
                        <a:t>Kuantifikasi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u="none" strike="noStrike" dirty="0" err="1"/>
                        <a:t>lainnya</a:t>
                      </a:r>
                      <a:r>
                        <a:rPr lang="en-US" sz="2800" u="none" strike="noStrike" dirty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/>
                        <a:t>SPSS/MINITAB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 </a:t>
                      </a:r>
                      <a:r>
                        <a:rPr lang="en-US" sz="2800" u="none" strike="noStrike" dirty="0" err="1" smtClean="0"/>
                        <a:t>Regresi</a:t>
                      </a:r>
                      <a:r>
                        <a:rPr lang="en-US" sz="2800" u="none" strike="noStrike" dirty="0" smtClean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en-US" sz="2800" u="none" strike="noStrike" dirty="0" err="1" smtClean="0"/>
                        <a:t>Statistik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u="none" strike="noStrike" dirty="0" err="1"/>
                        <a:t>Paramaetrik</a:t>
                      </a:r>
                      <a:r>
                        <a:rPr lang="en-US" sz="2800" u="none" strike="noStrike" dirty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en-US" sz="2800" u="none" strike="noStrike" dirty="0" err="1" smtClean="0"/>
                        <a:t>Statistik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u="none" strike="noStrike" dirty="0"/>
                        <a:t>Non-</a:t>
                      </a:r>
                      <a:r>
                        <a:rPr lang="en-US" sz="2800" u="none" strike="noStrike" dirty="0" err="1"/>
                        <a:t>Parametrik</a:t>
                      </a:r>
                      <a:r>
                        <a:rPr lang="en-US" sz="2800" u="none" strike="noStrike" dirty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en-US" sz="2800" u="none" strike="noStrike" dirty="0" err="1" smtClean="0"/>
                        <a:t>Statistik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u="none" strike="noStrike" dirty="0" err="1"/>
                        <a:t>lainnya</a:t>
                      </a:r>
                      <a:r>
                        <a:rPr lang="en-US" sz="2800" u="none" strike="noStrike" dirty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/>
                        <a:t>ABQM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en-US" sz="2800" u="none" strike="noStrike" dirty="0" smtClean="0"/>
                        <a:t>Integer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 </a:t>
                      </a:r>
                      <a:r>
                        <a:rPr lang="en-US" sz="2800" u="none" strike="noStrike" dirty="0" err="1" smtClean="0"/>
                        <a:t>Transhipment</a:t>
                      </a:r>
                      <a:r>
                        <a:rPr lang="en-US" sz="2800" u="none" strike="noStrike" dirty="0" smtClean="0"/>
                        <a:t> 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- 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u="none" strike="noStrike" dirty="0"/>
                        <a:t>Linier Programming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/>
                        <a:t>MAPLE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d-ID" sz="2800" u="none" strike="noStrike" dirty="0" smtClean="0"/>
                        <a:t> </a:t>
                      </a:r>
                      <a:r>
                        <a:rPr lang="en-US" sz="2800" u="none" strike="noStrike" dirty="0" smtClean="0"/>
                        <a:t> </a:t>
                      </a:r>
                      <a:r>
                        <a:rPr lang="en-US" sz="2800" dirty="0" err="1" smtClean="0"/>
                        <a:t>Optimasi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Produksi</a:t>
                      </a:r>
                      <a:r>
                        <a:rPr lang="id-ID" sz="2800" dirty="0" smtClean="0"/>
                        <a:t>,Penggunaan</a:t>
                      </a:r>
                      <a:r>
                        <a:rPr lang="en-US" sz="2800" baseline="0" dirty="0" smtClean="0"/>
                        <a:t>    Input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2800" u="none" strike="noStrike"/>
                        <a:t> </a:t>
                      </a:r>
                      <a:endParaRPr lang="id-ID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/>
                        <a:t>-   </a:t>
                      </a:r>
                      <a:r>
                        <a:rPr lang="en-US" sz="2800" baseline="0" dirty="0" err="1" smtClean="0"/>
                        <a:t>Nilai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Biomas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Sumberdaya</a:t>
                      </a:r>
                      <a:endParaRPr lang="id-ID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Tahapan Statistik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360329" y="1127919"/>
            <a:ext cx="9515508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indent="-446088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en-US" sz="3200" b="1" dirty="0" err="1" smtClean="0">
                <a:latin typeface="Times New Roman"/>
                <a:ea typeface="Calibri"/>
                <a:cs typeface="Times New Roman"/>
              </a:rPr>
              <a:t>Statistik</a:t>
            </a: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ea typeface="Calibri"/>
                <a:cs typeface="Times New Roman"/>
              </a:rPr>
              <a:t>deskriptif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, yang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berkaitan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dengan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pencatatan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peringkasan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data,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dengan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tujuan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menggambarkan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hal-hal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penting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pada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sekelompok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data,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seperti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berapa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rata-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ratanya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variasi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data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sebagainya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.</a:t>
            </a:r>
            <a:endParaRPr lang="en-US" sz="3200" dirty="0" smtClean="0">
              <a:ea typeface="Calibri"/>
              <a:cs typeface="Times New Roman"/>
            </a:endParaRPr>
          </a:p>
          <a:p>
            <a:pPr marL="446088" indent="-446088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en-US" sz="3200" b="1" dirty="0" err="1" smtClean="0">
                <a:latin typeface="Times New Roman"/>
                <a:ea typeface="Calibri"/>
                <a:cs typeface="Times New Roman"/>
              </a:rPr>
              <a:t>Statistik</a:t>
            </a: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ea typeface="Calibri"/>
                <a:cs typeface="Times New Roman"/>
              </a:rPr>
              <a:t>inferensi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, yang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berkaitan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dengan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pengambilan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keputusan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dari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data yang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telah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dicatat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dan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diringkas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ea typeface="Calibri"/>
                <a:cs typeface="Times New Roman"/>
              </a:rPr>
              <a:t>tersebut</a:t>
            </a:r>
            <a:r>
              <a:rPr lang="en-US" sz="3200" dirty="0" smtClean="0">
                <a:latin typeface="Times New Roman"/>
                <a:ea typeface="Calibri"/>
                <a:cs typeface="Times New Roman"/>
              </a:rPr>
              <a:t>.</a:t>
            </a:r>
            <a:endParaRPr lang="en-US" sz="3200" dirty="0" smtClean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841" y="365922"/>
            <a:ext cx="8626475" cy="2270919"/>
          </a:xfrm>
        </p:spPr>
        <p:txBody>
          <a:bodyPr/>
          <a:lstStyle/>
          <a:p>
            <a:pPr algn="ctr">
              <a:buNone/>
            </a:pPr>
            <a:r>
              <a:rPr lang="en-US" sz="7200" dirty="0" smtClean="0">
                <a:latin typeface="Cooper Black" pitchFamily="18" charset="0"/>
              </a:rPr>
              <a:t>SEKIAN </a:t>
            </a:r>
          </a:p>
          <a:p>
            <a:pPr algn="ctr">
              <a:buNone/>
            </a:pPr>
            <a:r>
              <a:rPr lang="en-US" sz="7200" dirty="0" smtClean="0">
                <a:latin typeface="Cooper Black" pitchFamily="18" charset="0"/>
              </a:rPr>
              <a:t>DAN </a:t>
            </a:r>
          </a:p>
          <a:p>
            <a:pPr algn="ctr">
              <a:buNone/>
            </a:pPr>
            <a:r>
              <a:rPr lang="en-US" sz="7200" dirty="0" smtClean="0">
                <a:latin typeface="Cooper Black" pitchFamily="18" charset="0"/>
              </a:rPr>
              <a:t>TERIMA KASIH</a:t>
            </a:r>
            <a:endParaRPr lang="en-US" sz="72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Fin2_bluegraph_prnt">
  <a:themeElements>
    <a:clrScheme name="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BEBE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P_SEDUC_PRT_Training_Room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B2B2B2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D5D5D5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PPPFin2_bluegraph_prnt</Template>
  <TotalTime>47</TotalTime>
  <Words>166</Words>
  <Application>Microsoft PowerPoint</Application>
  <PresentationFormat>Custom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PPPFin2_bluegraph_prnt</vt:lpstr>
      <vt:lpstr>PPP_SEDUC_PRT_Training_Room</vt:lpstr>
      <vt:lpstr>REVIEW</vt:lpstr>
      <vt:lpstr>Prinsip Dasar Aplikasi Komputer </vt:lpstr>
      <vt:lpstr>Peran Komputasi </vt:lpstr>
      <vt:lpstr>Aplikasi Software</vt:lpstr>
      <vt:lpstr>Tahapan Statistik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Kastana</dc:creator>
  <cp:lastModifiedBy>Kastana</cp:lastModifiedBy>
  <cp:revision>6</cp:revision>
  <dcterms:created xsi:type="dcterms:W3CDTF">2010-12-14T22:54:44Z</dcterms:created>
  <dcterms:modified xsi:type="dcterms:W3CDTF">2010-12-14T23:42:40Z</dcterms:modified>
</cp:coreProperties>
</file>